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gif>
</file>

<file path=ppt/media/image2.gif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67b642b50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67b642b50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f88adea49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f88adea49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f88adea49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f88adea49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f88adea49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f88adea49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f88adea49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f88adea49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f88adea49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f88adea49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f88adea49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f88adea49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Relationship Id="rId4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gif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2979975" y="1527300"/>
            <a:ext cx="61203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800"/>
              <a:t>PROYECTO FINAL :</a:t>
            </a:r>
            <a:endParaRPr sz="3800"/>
          </a:p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800"/>
              <a:t>PAINT	</a:t>
            </a:r>
            <a:endParaRPr sz="38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6431875" y="4340200"/>
            <a:ext cx="22749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Sergio Baña Marchante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455000" y="631875"/>
            <a:ext cx="62340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/>
              <a:t>PINTAR</a:t>
            </a:r>
            <a:endParaRPr sz="40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310950" y="1851625"/>
            <a:ext cx="3329100" cy="28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Generador gaussiano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Apunta en la dirección de la cámara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Se activa manteniendo el click izquierdo del ratón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La pintura se queda en el canvas al colisionar con él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5300" y="1851625"/>
            <a:ext cx="5134400" cy="288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455000" y="631875"/>
            <a:ext cx="62340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/>
              <a:t>COLORES</a:t>
            </a:r>
            <a:endParaRPr sz="4000"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310950" y="1851625"/>
            <a:ext cx="3329100" cy="28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Teclado numérico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Se puede cambiar a la vez que pintamos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Cambia el RigidBody modelo del generador “pincel”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5300" y="1851675"/>
            <a:ext cx="5134391" cy="288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455000" y="631875"/>
            <a:ext cx="62340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/>
              <a:t>BORRAR</a:t>
            </a:r>
            <a:endParaRPr sz="4000"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310950" y="1851625"/>
            <a:ext cx="33291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Generador gaussiano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Apunta en la dirección de la cámara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Se activa manteniendo el click derecho del ratón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La pintura que hay en el canvas se borra al colisionar con estos bodies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5300" y="1851625"/>
            <a:ext cx="5134400" cy="288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455000" y="631875"/>
            <a:ext cx="62340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/>
              <a:t>GROSOR</a:t>
            </a:r>
            <a:endParaRPr sz="4000"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229550" y="1555875"/>
            <a:ext cx="3410400" cy="3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Cambio del grosor del pincel y del borrador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Con la Q aumenta, con la W disminuye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Límites inferior y superior de grosor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Se puede cambiar a la vez que pintamos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Cambia el número de partículas que se generan, además de la desviación de la posición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0050" y="1851675"/>
            <a:ext cx="5223375" cy="293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455000" y="631875"/>
            <a:ext cx="62340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/>
              <a:t>CLEAR</a:t>
            </a:r>
            <a:endParaRPr sz="4000"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310950" y="1851625"/>
            <a:ext cx="4318500" cy="31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Borrar todas las partículas a la vez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Aleatorio entre generador de viento y generador de torbellino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Se activa con el click de la rueda del ratón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Saca los bodies de pintura fuera de sus límites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También se pueden borrar con la “A”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3725" y="231400"/>
            <a:ext cx="3888100" cy="218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3724" y="2676515"/>
            <a:ext cx="3888100" cy="2187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1455000" y="631875"/>
            <a:ext cx="62340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/>
              <a:t>DISPLAY TEXT</a:t>
            </a:r>
            <a:endParaRPr sz="4000"/>
          </a:p>
        </p:txBody>
      </p:sp>
      <p:sp>
        <p:nvSpPr>
          <p:cNvPr id="177" name="Google Shape;177;p19"/>
          <p:cNvSpPr txBox="1"/>
          <p:nvPr>
            <p:ph idx="1" type="body"/>
          </p:nvPr>
        </p:nvSpPr>
        <p:spPr>
          <a:xfrm>
            <a:off x="310950" y="1851625"/>
            <a:ext cx="4318500" cy="31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Información de la ejecución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Grosor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Color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Controles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8" name="Google Shape;178;p19"/>
          <p:cNvPicPr preferRelativeResize="0"/>
          <p:nvPr/>
        </p:nvPicPr>
        <p:blipFill rotWithShape="1">
          <a:blip r:embed="rId3">
            <a:alphaModFix/>
          </a:blip>
          <a:srcRect b="0" l="0" r="0" t="68434"/>
          <a:stretch/>
        </p:blipFill>
        <p:spPr>
          <a:xfrm>
            <a:off x="248687" y="3392325"/>
            <a:ext cx="8646625" cy="36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9"/>
          <p:cNvPicPr preferRelativeResize="0"/>
          <p:nvPr/>
        </p:nvPicPr>
        <p:blipFill rotWithShape="1">
          <a:blip r:embed="rId4">
            <a:alphaModFix/>
          </a:blip>
          <a:srcRect b="0" l="0" r="4113" t="69916"/>
          <a:stretch/>
        </p:blipFill>
        <p:spPr>
          <a:xfrm>
            <a:off x="248675" y="3978950"/>
            <a:ext cx="8646626" cy="36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1174650" y="631825"/>
            <a:ext cx="34548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700"/>
              <a:t>SCREENSHOT</a:t>
            </a:r>
            <a:endParaRPr sz="3700"/>
          </a:p>
        </p:txBody>
      </p:sp>
      <p:sp>
        <p:nvSpPr>
          <p:cNvPr id="185" name="Google Shape;185;p20"/>
          <p:cNvSpPr txBox="1"/>
          <p:nvPr>
            <p:ph idx="1" type="body"/>
          </p:nvPr>
        </p:nvSpPr>
        <p:spPr>
          <a:xfrm>
            <a:off x="310950" y="1851625"/>
            <a:ext cx="4318500" cy="14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Con la tecla 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Fireworks para decorar la escena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Cámara se reposiciona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s" sz="1700">
                <a:latin typeface="Montserrat"/>
                <a:ea typeface="Montserrat"/>
                <a:cs typeface="Montserrat"/>
                <a:sym typeface="Montserrat"/>
              </a:rPr>
              <a:t>Se bloquean los controles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450" y="142050"/>
            <a:ext cx="4209750" cy="2367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6312" y="2675825"/>
            <a:ext cx="4116034" cy="231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